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4C171-EC3E-46FB-B474-5007463907BF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88092-61BE-44CC-BDF6-8523A3DC8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17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Newspaper clippings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4430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808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028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8241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467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1851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6426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7328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7157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2008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23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4580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852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Misc. evidences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79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500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2935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0905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157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17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9822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Mugshots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8092-61BE-44CC-BDF6-8523A3DC88FD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674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746B-7137-4793-9604-AAE1D3F57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6017C-0878-42E0-B729-0D8FBFB75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82857-F142-4A9B-ADD0-2169D132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7B61-FA4D-434D-8955-86D239AD2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4BE3F-5AC9-43A5-9E0E-305368AE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463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E044-978A-46CD-B746-9FBAC091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9A1D3-31AA-4477-906C-85757106B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796C5-D765-4BBA-B55E-164C4F3B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0572C-D07F-4192-9EA4-629E6999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BF125-6E11-4C1F-B7A8-4BF73601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421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10F1A-BEC3-43A0-91FA-3188AFCFB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0AA6C-D43B-4016-84C0-2C89445A4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EE828-A4E9-4E89-8973-60C37B63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E4E3E-A4E9-4065-82C6-8082E2F3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D60B2-75B5-4661-8062-92FE629F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938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1B795-0559-408D-A0A6-BEEE13D0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D2FCE-5458-49CF-897F-3A4AA1DA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2E01E-1B61-45E8-A4FF-8863278D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06420-7555-4030-8B0D-751100DD5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7EA8A-7896-4A09-BBA4-11102570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420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9ABF-318A-45EA-8CB1-580BF09E1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072E9-F8AF-4E97-BA5E-C3AD63E1B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A549F-7892-4DAA-B6A8-A6E00D46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522C1-D3F1-416E-92D5-DFE7883E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65C9A-E0BB-4929-A3B2-50E42DC0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140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C938-F4A8-4075-B66C-A0E1D298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A119-4172-420A-BA87-89EA196F2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42F07-5296-41A3-B730-49C44810B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5D118-4638-4F08-873D-2A9018AF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C3121-7E6B-43AD-B810-BDD15670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77751-63DC-458A-8DB8-124829E9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345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12C4-7B46-491C-9289-C66A2C0FB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4535D-992D-40AC-85F5-831CCE823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9A83E-5E8B-4407-B046-D30320F23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75A1D-78E0-4A73-8DB2-A9146479A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DB1B3-3397-4552-8D93-6B6B1B1DA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C7F9A-8462-4D62-BF19-37CFCF93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4A724-4AB4-48AB-8DAB-6E108612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CE100F-3C36-4197-92EA-616CBBB3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56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CD3D-D9DD-4052-BAF9-6242106F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A18E8-1176-4C32-871B-22D1B2F5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2DC54-D2F3-499B-913A-E394842E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4E45F-4E41-44E2-A083-5C93E39C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174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3C156-0A6E-46A8-B0BB-5A1DA42E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2F44A-399A-41A5-897A-E1C808F4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94DF5-075B-4559-AD9E-B5F90368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58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EEFB-E1C6-4FE5-998E-49E7CB35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2EEA6-3C66-47AB-A04D-097DB6AC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BF945-9D3F-4543-8800-F125686CE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A2381-AEA2-4D3A-8B96-F4D3999C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22343-CF60-4022-8B53-3FD3A947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D1606-B4A8-4312-9E5F-7220BCBB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397C-5A2D-4C2F-BFB7-92BC4569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A1589D-0465-4C21-92C9-291CB192B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25747-5D41-45EE-85B8-D39F58BAF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6C5F9-EA9F-4FA5-A7A7-4DE9B87E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7267D-E782-4D95-AA64-5CB613CF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43FF2-35E7-49F9-B08A-03561DE4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057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19C4C3-1FBB-48DF-8CA1-F04A9C24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4CA8D-F542-4BA1-93A5-3AC7C86C2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C549E-C110-4F34-A4CE-70803A73D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FDD8D-E33C-4F41-8F7F-FDEAD459D282}" type="datetimeFigureOut">
              <a:rPr lang="en-SG" smtClean="0"/>
              <a:t>29/7/2018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2BE6A-3F86-420A-BC65-51A516B78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7E015-B7E9-4254-8D98-C18035B04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9B446-B515-4D44-84B1-B6F819E5B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500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newspaper&#10;&#10;Description generated with very high confidence">
            <a:extLst>
              <a:ext uri="{FF2B5EF4-FFF2-40B4-BE49-F238E27FC236}">
                <a16:creationId xmlns:a16="http://schemas.microsoft.com/office/drawing/2014/main" id="{38E9CFAA-413D-4838-9E3F-8B5FDF26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808057"/>
            <a:ext cx="3122143" cy="2146473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E2666639-ACFB-4F76-8355-74960A86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3846824"/>
            <a:ext cx="3104943" cy="227437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Image result for crime scene news clipping images png">
            <a:extLst>
              <a:ext uri="{FF2B5EF4-FFF2-40B4-BE49-F238E27FC236}">
                <a16:creationId xmlns:a16="http://schemas.microsoft.com/office/drawing/2014/main" id="{0BDF583B-55AA-49C8-97A1-306ADF96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676" y="1423095"/>
            <a:ext cx="3252903" cy="40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F48A849B-7032-45E7-89F0-F81C1C29C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1544807"/>
            <a:ext cx="3252903" cy="3782445"/>
          </a:xfrm>
          <a:prstGeom prst="rect">
            <a:avLst/>
          </a:prstGeom>
        </p:spPr>
      </p:pic>
      <p:sp>
        <p:nvSpPr>
          <p:cNvPr id="4" name="AutoShape 2" descr="Image result for crime scene news clipping images png">
            <a:extLst>
              <a:ext uri="{FF2B5EF4-FFF2-40B4-BE49-F238E27FC236}">
                <a16:creationId xmlns:a16="http://schemas.microsoft.com/office/drawing/2014/main" id="{829DDDB7-3394-4A02-905B-14D7BB44C8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7887" y="-689113"/>
            <a:ext cx="4270513" cy="427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332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Image result for crime scene news clipping images png">
            <a:extLst>
              <a:ext uri="{FF2B5EF4-FFF2-40B4-BE49-F238E27FC236}">
                <a16:creationId xmlns:a16="http://schemas.microsoft.com/office/drawing/2014/main" id="{393A8846-B364-4E4C-9961-E76C416B2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" t="885" r="-702" b="28638"/>
          <a:stretch/>
        </p:blipFill>
        <p:spPr bwMode="auto">
          <a:xfrm>
            <a:off x="6744099" y="643467"/>
            <a:ext cx="448365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crime scene news clipping images png">
            <a:extLst>
              <a:ext uri="{FF2B5EF4-FFF2-40B4-BE49-F238E27FC236}">
                <a16:creationId xmlns:a16="http://schemas.microsoft.com/office/drawing/2014/main" id="{28BB5653-464A-4E9E-9B2A-05AA19A8E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22" y="643467"/>
            <a:ext cx="41782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41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Image result for crime scene news clipping images png">
            <a:extLst>
              <a:ext uri="{FF2B5EF4-FFF2-40B4-BE49-F238E27FC236}">
                <a16:creationId xmlns:a16="http://schemas.microsoft.com/office/drawing/2014/main" id="{5D8B5487-8BD5-4A3E-8115-12E0F7C02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8" r="5438" b="-1"/>
          <a:stretch/>
        </p:blipFill>
        <p:spPr bwMode="auto">
          <a:xfrm>
            <a:off x="6421035" y="643467"/>
            <a:ext cx="51297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mage result for crime scene news clipping images png">
            <a:extLst>
              <a:ext uri="{FF2B5EF4-FFF2-40B4-BE49-F238E27FC236}">
                <a16:creationId xmlns:a16="http://schemas.microsoft.com/office/drawing/2014/main" id="{B3046AD6-7DC0-4C32-8015-024BA623A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9" r="1" b="21062"/>
          <a:stretch/>
        </p:blipFill>
        <p:spPr bwMode="auto">
          <a:xfrm>
            <a:off x="641180" y="643467"/>
            <a:ext cx="51297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227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8EA45-4F15-4275-8771-437931CD5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70" r="-2" b="18343"/>
          <a:stretch/>
        </p:blipFill>
        <p:spPr>
          <a:xfrm>
            <a:off x="641277" y="643466"/>
            <a:ext cx="3426471" cy="1746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E90732-D88A-4558-ABE1-072000894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5" r="-2" b="4304"/>
          <a:stretch/>
        </p:blipFill>
        <p:spPr>
          <a:xfrm>
            <a:off x="641276" y="2557250"/>
            <a:ext cx="3426471" cy="1746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9FF2-E2D4-449C-9C7D-833633B832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" b="8936"/>
          <a:stretch/>
        </p:blipFill>
        <p:spPr>
          <a:xfrm>
            <a:off x="643467" y="4468029"/>
            <a:ext cx="3424601" cy="1746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6F07C-94AA-4568-A608-DE368CB07B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38" b="-1"/>
          <a:stretch/>
        </p:blipFill>
        <p:spPr>
          <a:xfrm>
            <a:off x="4227349" y="643467"/>
            <a:ext cx="73211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3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82AB8-2363-4DE9-9F44-F69007F46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" t="4735" r="3107" b="11087"/>
          <a:stretch/>
        </p:blipFill>
        <p:spPr>
          <a:xfrm>
            <a:off x="622549" y="799519"/>
            <a:ext cx="3122143" cy="21635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8736AE-AD3E-48AC-912D-312D154AC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05" y="3748194"/>
            <a:ext cx="2471631" cy="24716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C391F-3E03-48A7-851D-399A72C92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76" y="1192649"/>
            <a:ext cx="3252903" cy="44867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B57C8-093B-4AD3-801D-599AA7B04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1544807"/>
            <a:ext cx="3252903" cy="37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7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 descr="Image result for serial killer mugshots">
            <a:extLst>
              <a:ext uri="{FF2B5EF4-FFF2-40B4-BE49-F238E27FC236}">
                <a16:creationId xmlns:a16="http://schemas.microsoft.com/office/drawing/2014/main" id="{82977A7C-88F8-4D4E-BF38-3A51A5891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0" r="3" b="13143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serial killer mugshots">
            <a:extLst>
              <a:ext uri="{FF2B5EF4-FFF2-40B4-BE49-F238E27FC236}">
                <a16:creationId xmlns:a16="http://schemas.microsoft.com/office/drawing/2014/main" id="{8F97C84D-CFD7-4349-8658-8E61CF663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4" r="3" b="11334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Image result for serial killer mugshots">
            <a:extLst>
              <a:ext uri="{FF2B5EF4-FFF2-40B4-BE49-F238E27FC236}">
                <a16:creationId xmlns:a16="http://schemas.microsoft.com/office/drawing/2014/main" id="{0296ABC2-1B91-445B-9E61-11DFA8D19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" r="-2" b="26018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serial killer mugshots">
            <a:extLst>
              <a:ext uri="{FF2B5EF4-FFF2-40B4-BE49-F238E27FC236}">
                <a16:creationId xmlns:a16="http://schemas.microsoft.com/office/drawing/2014/main" id="{64C98C6D-C86A-498C-A94D-A29861C13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254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237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Image result for serial killer mugshots">
            <a:extLst>
              <a:ext uri="{FF2B5EF4-FFF2-40B4-BE49-F238E27FC236}">
                <a16:creationId xmlns:a16="http://schemas.microsoft.com/office/drawing/2014/main" id="{67F23632-DFAE-49D1-96AE-603002DAF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r="-4" b="7808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serial killer mugshots">
            <a:extLst>
              <a:ext uri="{FF2B5EF4-FFF2-40B4-BE49-F238E27FC236}">
                <a16:creationId xmlns:a16="http://schemas.microsoft.com/office/drawing/2014/main" id="{46E024B5-382D-495B-8272-8D048D6D6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0" r="2" b="2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serial killer mugshots">
            <a:extLst>
              <a:ext uri="{FF2B5EF4-FFF2-40B4-BE49-F238E27FC236}">
                <a16:creationId xmlns:a16="http://schemas.microsoft.com/office/drawing/2014/main" id="{41A5DC6B-80A8-4849-BD6B-A3F313138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1" r="-3" b="8984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serial killer mugshots">
            <a:extLst>
              <a:ext uri="{FF2B5EF4-FFF2-40B4-BE49-F238E27FC236}">
                <a16:creationId xmlns:a16="http://schemas.microsoft.com/office/drawing/2014/main" id="{42EE250B-3A10-4B29-9FE9-FAA13B7D6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-1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7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0" name="Picture 8" descr="Image result for serial killer mugshots">
            <a:extLst>
              <a:ext uri="{FF2B5EF4-FFF2-40B4-BE49-F238E27FC236}">
                <a16:creationId xmlns:a16="http://schemas.microsoft.com/office/drawing/2014/main" id="{26D4156B-A76C-4F78-9D86-230F6F605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4" r="2" b="16516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ge result for serial killer mugshots">
            <a:extLst>
              <a:ext uri="{FF2B5EF4-FFF2-40B4-BE49-F238E27FC236}">
                <a16:creationId xmlns:a16="http://schemas.microsoft.com/office/drawing/2014/main" id="{3E28ABE5-C382-4D20-AD9F-BB74AAFBF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r="-3" b="7970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serial killer mugshots">
            <a:extLst>
              <a:ext uri="{FF2B5EF4-FFF2-40B4-BE49-F238E27FC236}">
                <a16:creationId xmlns:a16="http://schemas.microsoft.com/office/drawing/2014/main" id="{60DD8035-8231-4856-90B0-224D7B466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1" r="-3" b="9755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serial killer mugshots">
            <a:extLst>
              <a:ext uri="{FF2B5EF4-FFF2-40B4-BE49-F238E27FC236}">
                <a16:creationId xmlns:a16="http://schemas.microsoft.com/office/drawing/2014/main" id="{D48C947D-D315-459F-B288-223A64629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3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591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Image result for serial killer mugshots">
            <a:extLst>
              <a:ext uri="{FF2B5EF4-FFF2-40B4-BE49-F238E27FC236}">
                <a16:creationId xmlns:a16="http://schemas.microsoft.com/office/drawing/2014/main" id="{01CBF442-0B74-4063-8BA1-4C3FE7AEE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4" r="2" b="10176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Image result for serial killer mugshots">
            <a:extLst>
              <a:ext uri="{FF2B5EF4-FFF2-40B4-BE49-F238E27FC236}">
                <a16:creationId xmlns:a16="http://schemas.microsoft.com/office/drawing/2014/main" id="{0A99E5E8-2617-4402-A182-DA2199C3B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405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Image result for serial killer mugshots">
            <a:extLst>
              <a:ext uri="{FF2B5EF4-FFF2-40B4-BE49-F238E27FC236}">
                <a16:creationId xmlns:a16="http://schemas.microsoft.com/office/drawing/2014/main" id="{E15D755C-4175-44F5-B919-4D3717DD8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7" r="-3" b="21693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Image result for serial killer mugshots">
            <a:extLst>
              <a:ext uri="{FF2B5EF4-FFF2-40B4-BE49-F238E27FC236}">
                <a16:creationId xmlns:a16="http://schemas.microsoft.com/office/drawing/2014/main" id="{E84E1B1D-D670-481F-A6BE-E63FD31F0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" r="1" b="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1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4" name="Picture 8" descr="Image result for serial killer mugshots">
            <a:extLst>
              <a:ext uri="{FF2B5EF4-FFF2-40B4-BE49-F238E27FC236}">
                <a16:creationId xmlns:a16="http://schemas.microsoft.com/office/drawing/2014/main" id="{49D9CB9B-457E-4284-82C2-F5A7F1253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4" b="4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Image result for serial killer mugshots">
            <a:extLst>
              <a:ext uri="{FF2B5EF4-FFF2-40B4-BE49-F238E27FC236}">
                <a16:creationId xmlns:a16="http://schemas.microsoft.com/office/drawing/2014/main" id="{718C306E-5627-479C-BD78-47194AE61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r="-1" b="22226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serial killer mugshots">
            <a:extLst>
              <a:ext uri="{FF2B5EF4-FFF2-40B4-BE49-F238E27FC236}">
                <a16:creationId xmlns:a16="http://schemas.microsoft.com/office/drawing/2014/main" id="{0B3D7D08-28B4-4E3B-AC53-34E5C4EFB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3362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Image result for serial killer mugshots">
            <a:extLst>
              <a:ext uri="{FF2B5EF4-FFF2-40B4-BE49-F238E27FC236}">
                <a16:creationId xmlns:a16="http://schemas.microsoft.com/office/drawing/2014/main" id="{F9744848-2D20-4D02-8BCF-449A71D20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737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0" name="Picture 8" descr="Image result for serial killer mugshots">
            <a:extLst>
              <a:ext uri="{FF2B5EF4-FFF2-40B4-BE49-F238E27FC236}">
                <a16:creationId xmlns:a16="http://schemas.microsoft.com/office/drawing/2014/main" id="{D78960AC-391D-4269-A865-EE9688184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7"/>
          <a:stretch/>
        </p:blipFill>
        <p:spPr bwMode="auto">
          <a:xfrm>
            <a:off x="321734" y="321732"/>
            <a:ext cx="3084025" cy="30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Image result for serial killer mugshots">
            <a:extLst>
              <a:ext uri="{FF2B5EF4-FFF2-40B4-BE49-F238E27FC236}">
                <a16:creationId xmlns:a16="http://schemas.microsoft.com/office/drawing/2014/main" id="{6BB931B7-96E1-4180-8CF2-F3222810D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-1" b="-1"/>
          <a:stretch/>
        </p:blipFill>
        <p:spPr bwMode="auto">
          <a:xfrm>
            <a:off x="321734" y="3469102"/>
            <a:ext cx="3084025" cy="306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Image result for serial killer mugshots">
            <a:extLst>
              <a:ext uri="{FF2B5EF4-FFF2-40B4-BE49-F238E27FC236}">
                <a16:creationId xmlns:a16="http://schemas.microsoft.com/office/drawing/2014/main" id="{A4F17BD2-7645-4620-B7B5-F373A85D8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22913" b="1"/>
          <a:stretch/>
        </p:blipFill>
        <p:spPr bwMode="auto">
          <a:xfrm>
            <a:off x="3490161" y="321732"/>
            <a:ext cx="4151376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Image result for serial killer mugshots">
            <a:extLst>
              <a:ext uri="{FF2B5EF4-FFF2-40B4-BE49-F238E27FC236}">
                <a16:creationId xmlns:a16="http://schemas.microsoft.com/office/drawing/2014/main" id="{F4DBCFAF-4895-4A32-A7A6-681470E5B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r="5554"/>
          <a:stretch/>
        </p:blipFill>
        <p:spPr bwMode="auto">
          <a:xfrm>
            <a:off x="7718889" y="321732"/>
            <a:ext cx="4151376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6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F98D1-E323-4BAC-BEA2-6EC1C9A6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808057"/>
            <a:ext cx="3122143" cy="2146473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 descr="Image result for crime scene news clipping images png">
            <a:extLst>
              <a:ext uri="{FF2B5EF4-FFF2-40B4-BE49-F238E27FC236}">
                <a16:creationId xmlns:a16="http://schemas.microsoft.com/office/drawing/2014/main" id="{CE581F48-4138-4C14-89E3-1192230B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0" y="3748194"/>
            <a:ext cx="2642481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4" name="Picture 16" descr="Image result for crime scene news clipping images png">
            <a:extLst>
              <a:ext uri="{FF2B5EF4-FFF2-40B4-BE49-F238E27FC236}">
                <a16:creationId xmlns:a16="http://schemas.microsoft.com/office/drawing/2014/main" id="{C83FBA37-30AF-4938-849E-C519AB8E1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676" y="1260175"/>
            <a:ext cx="3252903" cy="435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08DA6-1AB9-4AB8-8DC4-0312C420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518" y="1907166"/>
            <a:ext cx="3252903" cy="30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7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4" name="Picture 6" descr="Image result for serial killer mugshots">
            <a:extLst>
              <a:ext uri="{FF2B5EF4-FFF2-40B4-BE49-F238E27FC236}">
                <a16:creationId xmlns:a16="http://schemas.microsoft.com/office/drawing/2014/main" id="{D0887F0E-611B-4EDA-96F8-E8E2CCE6B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" r="2" b="1320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cdn.psychologytoday.com/sites/default/files/field_blog_entry_images/scariest-serial-killers-in-history-u2.jpg">
            <a:extLst>
              <a:ext uri="{FF2B5EF4-FFF2-40B4-BE49-F238E27FC236}">
                <a16:creationId xmlns:a16="http://schemas.microsoft.com/office/drawing/2014/main" id="{CAE34523-DEFF-4517-8F4C-6B4D510F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46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Image result for serial killer mugshots">
            <a:extLst>
              <a:ext uri="{FF2B5EF4-FFF2-40B4-BE49-F238E27FC236}">
                <a16:creationId xmlns:a16="http://schemas.microsoft.com/office/drawing/2014/main" id="{25FF470D-3DB0-413B-8F0A-9F5123023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" r="-3" b="-3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Image result for serial killer mugshots">
            <a:extLst>
              <a:ext uri="{FF2B5EF4-FFF2-40B4-BE49-F238E27FC236}">
                <a16:creationId xmlns:a16="http://schemas.microsoft.com/office/drawing/2014/main" id="{5C72F226-69E0-431C-BD2D-6F2A25A7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254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1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8" name="Picture 4" descr="Image result for serial killer mugshots">
            <a:extLst>
              <a:ext uri="{FF2B5EF4-FFF2-40B4-BE49-F238E27FC236}">
                <a16:creationId xmlns:a16="http://schemas.microsoft.com/office/drawing/2014/main" id="{65441304-0A03-4CB8-BFC9-7981A5B5C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" r="-1" b="-1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e result for serial killer mugshots">
            <a:extLst>
              <a:ext uri="{FF2B5EF4-FFF2-40B4-BE49-F238E27FC236}">
                <a16:creationId xmlns:a16="http://schemas.microsoft.com/office/drawing/2014/main" id="{5822B145-C702-4C23-A5D6-EB01C5CB2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5" r="3" b="3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Image result for serial killer mugshots">
            <a:extLst>
              <a:ext uri="{FF2B5EF4-FFF2-40B4-BE49-F238E27FC236}">
                <a16:creationId xmlns:a16="http://schemas.microsoft.com/office/drawing/2014/main" id="{497CE0C4-6A63-42A8-8AC2-1984AE0EB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7" r="1" b="26394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serial killer mugshots">
            <a:extLst>
              <a:ext uri="{FF2B5EF4-FFF2-40B4-BE49-F238E27FC236}">
                <a16:creationId xmlns:a16="http://schemas.microsoft.com/office/drawing/2014/main" id="{AD026665-6536-45F3-8FD7-042BFCE25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1656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768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DC61032E-93DA-4EB2-9056-A9992619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3" r="-2" b="1250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Related image">
            <a:extLst>
              <a:ext uri="{FF2B5EF4-FFF2-40B4-BE49-F238E27FC236}">
                <a16:creationId xmlns:a16="http://schemas.microsoft.com/office/drawing/2014/main" id="{EAAC11F5-FFE3-47BD-B6BC-A7A92B494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" r="-2" b="15704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Image result for crime scene evidence images">
            <a:extLst>
              <a:ext uri="{FF2B5EF4-FFF2-40B4-BE49-F238E27FC236}">
                <a16:creationId xmlns:a16="http://schemas.microsoft.com/office/drawing/2014/main" id="{ACD397AF-48A3-41C9-91B1-CE08A54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r="-1" b="14245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968159-AE1C-43BA-88C3-7D149CE35E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2" r="946" b="-2"/>
          <a:stretch/>
        </p:blipFill>
        <p:spPr>
          <a:xfrm>
            <a:off x="4227349" y="643467"/>
            <a:ext cx="73211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7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0" name="Rectangle 80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1" name="Rectangle 82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8" name="Picture 12" descr="Image result for detective crime scene evidence">
            <a:extLst>
              <a:ext uri="{FF2B5EF4-FFF2-40B4-BE49-F238E27FC236}">
                <a16:creationId xmlns:a16="http://schemas.microsoft.com/office/drawing/2014/main" id="{80238B5F-5934-453B-B87C-1D1F5EFC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1444193"/>
            <a:ext cx="3122143" cy="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FF526-B841-4343-8E5D-6FB7B8DE7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4114625"/>
            <a:ext cx="3104943" cy="1738768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2" name="Picture 6" descr="Image result for crime scene evidence bloodied images">
            <a:extLst>
              <a:ext uri="{FF2B5EF4-FFF2-40B4-BE49-F238E27FC236}">
                <a16:creationId xmlns:a16="http://schemas.microsoft.com/office/drawing/2014/main" id="{51EFD02E-1DE8-46D9-ACCC-5B4CC8AE5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676" y="1014032"/>
            <a:ext cx="3252903" cy="484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47B7B-5B48-42CB-8DE4-C0FC169C6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1137159"/>
            <a:ext cx="3252903" cy="45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75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00CE0-7339-4EC6-8C04-F72E6F548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59" r="-2" b="22492"/>
          <a:stretch/>
        </p:blipFill>
        <p:spPr>
          <a:xfrm>
            <a:off x="641277" y="643466"/>
            <a:ext cx="3426471" cy="1746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2BD657-88C2-469F-829B-CB1C0E04C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90" r="-2" b="13903"/>
          <a:stretch/>
        </p:blipFill>
        <p:spPr>
          <a:xfrm>
            <a:off x="641276" y="2557250"/>
            <a:ext cx="3426471" cy="174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A4233-A267-4429-A415-A3C6651D25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67" r="6" b="15494"/>
          <a:stretch/>
        </p:blipFill>
        <p:spPr>
          <a:xfrm>
            <a:off x="643467" y="4468029"/>
            <a:ext cx="3424601" cy="1746504"/>
          </a:xfrm>
          <a:prstGeom prst="rect">
            <a:avLst/>
          </a:prstGeom>
        </p:spPr>
      </p:pic>
      <p:pic>
        <p:nvPicPr>
          <p:cNvPr id="23554" name="Picture 2" descr="Image result for trilene wood library museum">
            <a:extLst>
              <a:ext uri="{FF2B5EF4-FFF2-40B4-BE49-F238E27FC236}">
                <a16:creationId xmlns:a16="http://schemas.microsoft.com/office/drawing/2014/main" id="{A486DC01-B8F4-40A7-8493-8CC985074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r="3118" b="2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7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1B2B6-A656-4E06-9E4B-A597855B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843181"/>
            <a:ext cx="3122143" cy="2076225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 descr="Image result for trilene wood library museum">
            <a:extLst>
              <a:ext uri="{FF2B5EF4-FFF2-40B4-BE49-F238E27FC236}">
                <a16:creationId xmlns:a16="http://schemas.microsoft.com/office/drawing/2014/main" id="{F13FCED6-3DCD-4282-AE2F-90447C42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3950910"/>
            <a:ext cx="3104943" cy="20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4" name="Picture 6" descr="Image result for trilene wood library museum">
            <a:extLst>
              <a:ext uri="{FF2B5EF4-FFF2-40B4-BE49-F238E27FC236}">
                <a16:creationId xmlns:a16="http://schemas.microsoft.com/office/drawing/2014/main" id="{127AD4FF-F186-4A33-8B7A-F28150696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676" y="991909"/>
            <a:ext cx="3252903" cy="488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5DC38-A04D-4FAD-AF27-9C1E59B70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2260919"/>
            <a:ext cx="3252903" cy="23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31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2" name="Picture 8" descr="Image result for bloodied furniture">
            <a:extLst>
              <a:ext uri="{FF2B5EF4-FFF2-40B4-BE49-F238E27FC236}">
                <a16:creationId xmlns:a16="http://schemas.microsoft.com/office/drawing/2014/main" id="{5BDA6790-7CFF-4E92-BB92-E3F5D93D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836795"/>
            <a:ext cx="3122143" cy="20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8" name="Picture 4" descr="Image result for bloodied furniture">
            <a:extLst>
              <a:ext uri="{FF2B5EF4-FFF2-40B4-BE49-F238E27FC236}">
                <a16:creationId xmlns:a16="http://schemas.microsoft.com/office/drawing/2014/main" id="{1C908CDB-3FE9-4FDC-9A9D-70A711690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3945265"/>
            <a:ext cx="3104943" cy="207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 descr="Image result for bloodied furniture">
            <a:extLst>
              <a:ext uri="{FF2B5EF4-FFF2-40B4-BE49-F238E27FC236}">
                <a16:creationId xmlns:a16="http://schemas.microsoft.com/office/drawing/2014/main" id="{CE0A8EF2-4F7C-4224-AB16-0CEB9F2E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676" y="1386701"/>
            <a:ext cx="3252903" cy="409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bloodied furniture">
            <a:extLst>
              <a:ext uri="{FF2B5EF4-FFF2-40B4-BE49-F238E27FC236}">
                <a16:creationId xmlns:a16="http://schemas.microsoft.com/office/drawing/2014/main" id="{53E7C203-DFDB-4D11-AC2E-8D85AD0D5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18" y="1626316"/>
            <a:ext cx="3252903" cy="361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4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8" name="Picture 8" descr="Image result for crime scene weapon">
            <a:extLst>
              <a:ext uri="{FF2B5EF4-FFF2-40B4-BE49-F238E27FC236}">
                <a16:creationId xmlns:a16="http://schemas.microsoft.com/office/drawing/2014/main" id="{D5473734-3593-4A01-A4D1-BD81FCADC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 b="2"/>
          <a:stretch/>
        </p:blipFill>
        <p:spPr bwMode="auto">
          <a:xfrm>
            <a:off x="1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EDE6BD-0F14-4671-9EB7-4C54DF42C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13" r="2" b="14926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20482" name="Picture 2" descr="Image result for bloodied furniture">
            <a:extLst>
              <a:ext uri="{FF2B5EF4-FFF2-40B4-BE49-F238E27FC236}">
                <a16:creationId xmlns:a16="http://schemas.microsoft.com/office/drawing/2014/main" id="{FF88F1C5-4D6D-4558-838C-BB257937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0" r="1" b="10411"/>
          <a:stretch/>
        </p:blipFill>
        <p:spPr bwMode="auto">
          <a:xfrm>
            <a:off x="1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72E7B-13B5-4A6B-B599-428FBBA29E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70" r="2" b="6288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0" name="Picture 4" descr="Image result for crime scene weapon">
            <a:extLst>
              <a:ext uri="{FF2B5EF4-FFF2-40B4-BE49-F238E27FC236}">
                <a16:creationId xmlns:a16="http://schemas.microsoft.com/office/drawing/2014/main" id="{6D701394-E662-48D0-A006-053D7C267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 r="1" b="376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Image result for crime scene weapon">
            <a:extLst>
              <a:ext uri="{FF2B5EF4-FFF2-40B4-BE49-F238E27FC236}">
                <a16:creationId xmlns:a16="http://schemas.microsoft.com/office/drawing/2014/main" id="{56CF568C-BEDD-48FB-908A-BEDDF726D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1" r="1" b="16384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Image result for crime scene weapon">
            <a:extLst>
              <a:ext uri="{FF2B5EF4-FFF2-40B4-BE49-F238E27FC236}">
                <a16:creationId xmlns:a16="http://schemas.microsoft.com/office/drawing/2014/main" id="{44AF1133-A1D0-4256-91DB-AFFA9773E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 r="1" b="1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Image result for crime scene weapon">
            <a:extLst>
              <a:ext uri="{FF2B5EF4-FFF2-40B4-BE49-F238E27FC236}">
                <a16:creationId xmlns:a16="http://schemas.microsoft.com/office/drawing/2014/main" id="{79598DDD-80D7-4AE2-BF14-FA1D19FC8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8" b="2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111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2FDB0411-2DDC-4FA6-A795-3C41E8B7D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6" b="24887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crime scene weapon">
            <a:extLst>
              <a:ext uri="{FF2B5EF4-FFF2-40B4-BE49-F238E27FC236}">
                <a16:creationId xmlns:a16="http://schemas.microsoft.com/office/drawing/2014/main" id="{7B453CED-79EF-41CC-8234-6BFBFE028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637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1.bp.blogspot.com/-bqKqfcK7EMI/WlDzgWldGcI/AAAAAAAAQTg/waZCXQv6foY233Pbid0NiV6s25D-qDDHQCK4BGAYYCw/s0/Crime%2BScene%2BCleanup%2BTrauma%2BNY%2BLong%2BIsland%2BSuffolk%2BNassau-756465.jpg">
            <a:extLst>
              <a:ext uri="{FF2B5EF4-FFF2-40B4-BE49-F238E27FC236}">
                <a16:creationId xmlns:a16="http://schemas.microsoft.com/office/drawing/2014/main" id="{03C14296-FB60-416D-9F1F-CFD16A0D3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5" r="6" b="6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Image result for crime scene weapon">
            <a:extLst>
              <a:ext uri="{FF2B5EF4-FFF2-40B4-BE49-F238E27FC236}">
                <a16:creationId xmlns:a16="http://schemas.microsoft.com/office/drawing/2014/main" id="{7F48E9A2-06FB-4A6A-B860-1C56F72A0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r="61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70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Image result for crime scene news clipping images png">
            <a:extLst>
              <a:ext uri="{FF2B5EF4-FFF2-40B4-BE49-F238E27FC236}">
                <a16:creationId xmlns:a16="http://schemas.microsoft.com/office/drawing/2014/main" id="{3171C21E-D232-4525-B699-ABF9C095E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 b="2"/>
          <a:stretch/>
        </p:blipFill>
        <p:spPr bwMode="auto">
          <a:xfrm>
            <a:off x="1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rime scene news clipping images png">
            <a:extLst>
              <a:ext uri="{FF2B5EF4-FFF2-40B4-BE49-F238E27FC236}">
                <a16:creationId xmlns:a16="http://schemas.microsoft.com/office/drawing/2014/main" id="{B0EDED8C-4928-4E68-B110-276E737F1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3" r="-2" b="5856"/>
          <a:stretch/>
        </p:blipFill>
        <p:spPr bwMode="auto">
          <a:xfrm>
            <a:off x="6092952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crime scene news clipping images png">
            <a:extLst>
              <a:ext uri="{FF2B5EF4-FFF2-40B4-BE49-F238E27FC236}">
                <a16:creationId xmlns:a16="http://schemas.microsoft.com/office/drawing/2014/main" id="{9B3C2782-F425-4104-816C-3CB51552F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08"/>
          <a:stretch/>
        </p:blipFill>
        <p:spPr bwMode="auto">
          <a:xfrm>
            <a:off x="1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crime scene news clipping images png">
            <a:extLst>
              <a:ext uri="{FF2B5EF4-FFF2-40B4-BE49-F238E27FC236}">
                <a16:creationId xmlns:a16="http://schemas.microsoft.com/office/drawing/2014/main" id="{AA9D90BE-2707-4EE9-B903-9E2EBDD45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3"/>
          <a:stretch/>
        </p:blipFill>
        <p:spPr bwMode="auto">
          <a:xfrm>
            <a:off x="6092952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Image result for crime scene weapon">
            <a:extLst>
              <a:ext uri="{FF2B5EF4-FFF2-40B4-BE49-F238E27FC236}">
                <a16:creationId xmlns:a16="http://schemas.microsoft.com/office/drawing/2014/main" id="{4135063B-0BE4-4BE3-8506-ED28EDC5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1007093"/>
            <a:ext cx="3122143" cy="17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4" name="Picture 6" descr="Image result for bloodied shirt">
            <a:extLst>
              <a:ext uri="{FF2B5EF4-FFF2-40B4-BE49-F238E27FC236}">
                <a16:creationId xmlns:a16="http://schemas.microsoft.com/office/drawing/2014/main" id="{6B768586-EB0B-4092-BF27-BF7F0510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3945265"/>
            <a:ext cx="3104943" cy="207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6" name="Picture 8" descr="Image result for bloodied shirt">
            <a:extLst>
              <a:ext uri="{FF2B5EF4-FFF2-40B4-BE49-F238E27FC236}">
                <a16:creationId xmlns:a16="http://schemas.microsoft.com/office/drawing/2014/main" id="{CD48DC0A-0502-451C-9037-9BF798F2B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71" y="650497"/>
            <a:ext cx="324031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 descr="Image result for bloodied shirt">
            <a:extLst>
              <a:ext uri="{FF2B5EF4-FFF2-40B4-BE49-F238E27FC236}">
                <a16:creationId xmlns:a16="http://schemas.microsoft.com/office/drawing/2014/main" id="{B56C8ED6-8918-4C78-8DA4-58DC3E9BE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18" y="1264633"/>
            <a:ext cx="3252903" cy="434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88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6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Related image">
            <a:extLst>
              <a:ext uri="{FF2B5EF4-FFF2-40B4-BE49-F238E27FC236}">
                <a16:creationId xmlns:a16="http://schemas.microsoft.com/office/drawing/2014/main" id="{03996228-F8C1-46C7-BA1F-C78AB7CD7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1203761"/>
            <a:ext cx="3122143" cy="135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Related image">
            <a:extLst>
              <a:ext uri="{FF2B5EF4-FFF2-40B4-BE49-F238E27FC236}">
                <a16:creationId xmlns:a16="http://schemas.microsoft.com/office/drawing/2014/main" id="{8DBE2F93-6547-42A0-B5F1-0A40FB5A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3842943"/>
            <a:ext cx="3104943" cy="228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50" name="Picture 6" descr="Image result for broken shelves">
            <a:extLst>
              <a:ext uri="{FF2B5EF4-FFF2-40B4-BE49-F238E27FC236}">
                <a16:creationId xmlns:a16="http://schemas.microsoft.com/office/drawing/2014/main" id="{E36D190C-82A0-43D3-B572-3F885399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15" y="650497"/>
            <a:ext cx="318882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52" name="Picture 8" descr="Image result for broken vase">
            <a:extLst>
              <a:ext uri="{FF2B5EF4-FFF2-40B4-BE49-F238E27FC236}">
                <a16:creationId xmlns:a16="http://schemas.microsoft.com/office/drawing/2014/main" id="{D9146AEB-5C2D-4069-84FD-453919757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18" y="1809578"/>
            <a:ext cx="3252903" cy="32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73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Image result for crime scene news clipping images png">
            <a:extLst>
              <a:ext uri="{FF2B5EF4-FFF2-40B4-BE49-F238E27FC236}">
                <a16:creationId xmlns:a16="http://schemas.microsoft.com/office/drawing/2014/main" id="{D6AF11BA-7457-4327-AF22-F2FD42BB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1004170"/>
            <a:ext cx="3122143" cy="175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Image result for crime scene news clipping images png">
            <a:extLst>
              <a:ext uri="{FF2B5EF4-FFF2-40B4-BE49-F238E27FC236}">
                <a16:creationId xmlns:a16="http://schemas.microsoft.com/office/drawing/2014/main" id="{8763C141-F5D4-47DA-BBFF-04C08249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10" y="3748194"/>
            <a:ext cx="2438821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 result for crime scene news clipping images png">
            <a:extLst>
              <a:ext uri="{FF2B5EF4-FFF2-40B4-BE49-F238E27FC236}">
                <a16:creationId xmlns:a16="http://schemas.microsoft.com/office/drawing/2014/main" id="{8DDCE24C-5B3C-4EB9-A16F-4328ADE65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76" y="650497"/>
            <a:ext cx="292930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crime scene news clipping images png">
            <a:extLst>
              <a:ext uri="{FF2B5EF4-FFF2-40B4-BE49-F238E27FC236}">
                <a16:creationId xmlns:a16="http://schemas.microsoft.com/office/drawing/2014/main" id="{A573270A-92C0-4E4B-B399-61B5FA294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18" y="1386701"/>
            <a:ext cx="3252903" cy="409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93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rime scene news clipping images png">
            <a:extLst>
              <a:ext uri="{FF2B5EF4-FFF2-40B4-BE49-F238E27FC236}">
                <a16:creationId xmlns:a16="http://schemas.microsoft.com/office/drawing/2014/main" id="{B268FC60-ACDA-4A05-BB09-678D839C1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540"/>
          <a:stretch/>
        </p:blipFill>
        <p:spPr bwMode="auto">
          <a:xfrm>
            <a:off x="321731" y="321731"/>
            <a:ext cx="5728548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rime scene news clipping images png">
            <a:extLst>
              <a:ext uri="{FF2B5EF4-FFF2-40B4-BE49-F238E27FC236}">
                <a16:creationId xmlns:a16="http://schemas.microsoft.com/office/drawing/2014/main" id="{3552F0F9-C672-4AA9-AA5E-02EEBACA0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0" r="1" b="5992"/>
          <a:stretch/>
        </p:blipFill>
        <p:spPr bwMode="auto">
          <a:xfrm>
            <a:off x="6141719" y="321731"/>
            <a:ext cx="5728547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crime scene news clipping images png">
            <a:extLst>
              <a:ext uri="{FF2B5EF4-FFF2-40B4-BE49-F238E27FC236}">
                <a16:creationId xmlns:a16="http://schemas.microsoft.com/office/drawing/2014/main" id="{2D4944EA-EDAE-49E9-8AAD-B46CEE1B2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6171"/>
          <a:stretch/>
        </p:blipFill>
        <p:spPr bwMode="auto">
          <a:xfrm>
            <a:off x="321730" y="3489159"/>
            <a:ext cx="5728548" cy="3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rime scene news clipping images png">
            <a:extLst>
              <a:ext uri="{FF2B5EF4-FFF2-40B4-BE49-F238E27FC236}">
                <a16:creationId xmlns:a16="http://schemas.microsoft.com/office/drawing/2014/main" id="{04F290B6-F17A-4FF8-9321-45A9AD2D9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7" b="31504"/>
          <a:stretch/>
        </p:blipFill>
        <p:spPr bwMode="auto">
          <a:xfrm>
            <a:off x="6141718" y="3489159"/>
            <a:ext cx="5728547" cy="3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rime scene news clipping images png">
            <a:extLst>
              <a:ext uri="{FF2B5EF4-FFF2-40B4-BE49-F238E27FC236}">
                <a16:creationId xmlns:a16="http://schemas.microsoft.com/office/drawing/2014/main" id="{C5BAFC62-8972-46F5-BB6E-6B748E2D8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2" r="-1" b="26704"/>
          <a:stretch/>
        </p:blipFill>
        <p:spPr bwMode="auto">
          <a:xfrm>
            <a:off x="1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s.telegraph.co.uk/graphics/projects/Elsie-Frost/media/newspaper_w_new_77969508_newspaper-clipping-from-1965-repoting-on-elsie-frost-see-ross-parry-copy-rpycold-detectives-mr_5zo9d8v.jpg">
            <a:extLst>
              <a:ext uri="{FF2B5EF4-FFF2-40B4-BE49-F238E27FC236}">
                <a16:creationId xmlns:a16="http://schemas.microsoft.com/office/drawing/2014/main" id="{5D8CB9D9-60B1-4B8E-A969-0C9BB9FDD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4" r="2" b="2"/>
          <a:stretch/>
        </p:blipFill>
        <p:spPr bwMode="auto">
          <a:xfrm>
            <a:off x="6092952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rime scene news clipping images png">
            <a:extLst>
              <a:ext uri="{FF2B5EF4-FFF2-40B4-BE49-F238E27FC236}">
                <a16:creationId xmlns:a16="http://schemas.microsoft.com/office/drawing/2014/main" id="{A9AD9B07-4574-4644-9A7E-C15FB6956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/>
          <a:stretch/>
        </p:blipFill>
        <p:spPr bwMode="auto">
          <a:xfrm>
            <a:off x="1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rime scene news clipping images png">
            <a:extLst>
              <a:ext uri="{FF2B5EF4-FFF2-40B4-BE49-F238E27FC236}">
                <a16:creationId xmlns:a16="http://schemas.microsoft.com/office/drawing/2014/main" id="{38460EC9-40BF-4131-B6AB-0EE52BFB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2" r="-2" b="31428"/>
          <a:stretch/>
        </p:blipFill>
        <p:spPr bwMode="auto">
          <a:xfrm>
            <a:off x="6092952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49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Image result for crime scene news clipping images png">
            <a:extLst>
              <a:ext uri="{FF2B5EF4-FFF2-40B4-BE49-F238E27FC236}">
                <a16:creationId xmlns:a16="http://schemas.microsoft.com/office/drawing/2014/main" id="{D446A887-2D26-4957-AEEB-0732B4CB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1098295"/>
            <a:ext cx="3122143" cy="15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6" name="Picture 6" descr="Image result for crime scene news clipping images png">
            <a:extLst>
              <a:ext uri="{FF2B5EF4-FFF2-40B4-BE49-F238E27FC236}">
                <a16:creationId xmlns:a16="http://schemas.microsoft.com/office/drawing/2014/main" id="{20E6BE05-BCBB-4DE7-AD04-F3BBC2BD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4049303"/>
            <a:ext cx="3104943" cy="18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mage result for crime scene news clipping images png">
            <a:extLst>
              <a:ext uri="{FF2B5EF4-FFF2-40B4-BE49-F238E27FC236}">
                <a16:creationId xmlns:a16="http://schemas.microsoft.com/office/drawing/2014/main" id="{C45B037C-79FB-436B-BB9A-170B3623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254" y="650497"/>
            <a:ext cx="282974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Image result for crime scene news clipping images png">
            <a:extLst>
              <a:ext uri="{FF2B5EF4-FFF2-40B4-BE49-F238E27FC236}">
                <a16:creationId xmlns:a16="http://schemas.microsoft.com/office/drawing/2014/main" id="{E7C58974-1016-4EA1-81E4-4D0E5747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18" y="2156726"/>
            <a:ext cx="3252903" cy="255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9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crime scene news clipping images png">
            <a:extLst>
              <a:ext uri="{FF2B5EF4-FFF2-40B4-BE49-F238E27FC236}">
                <a16:creationId xmlns:a16="http://schemas.microsoft.com/office/drawing/2014/main" id="{607F251D-A6F2-4F5B-8B8A-D5D13AF6D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428"/>
          <a:stretch/>
        </p:blipFill>
        <p:spPr bwMode="auto">
          <a:xfrm>
            <a:off x="1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crime scene news clipping images png">
            <a:extLst>
              <a:ext uri="{FF2B5EF4-FFF2-40B4-BE49-F238E27FC236}">
                <a16:creationId xmlns:a16="http://schemas.microsoft.com/office/drawing/2014/main" id="{FB2985A2-C0B4-4CEE-A0C6-BE5651023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1" r="-1" b="27342"/>
          <a:stretch/>
        </p:blipFill>
        <p:spPr bwMode="auto">
          <a:xfrm>
            <a:off x="6092952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crime scene news clipping images png">
            <a:extLst>
              <a:ext uri="{FF2B5EF4-FFF2-40B4-BE49-F238E27FC236}">
                <a16:creationId xmlns:a16="http://schemas.microsoft.com/office/drawing/2014/main" id="{01DAABFE-3434-4FAE-A2E0-9E94F474A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r="3793" b="2"/>
          <a:stretch/>
        </p:blipFill>
        <p:spPr bwMode="auto">
          <a:xfrm>
            <a:off x="1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crime scene news clipping images png">
            <a:extLst>
              <a:ext uri="{FF2B5EF4-FFF2-40B4-BE49-F238E27FC236}">
                <a16:creationId xmlns:a16="http://schemas.microsoft.com/office/drawing/2014/main" id="{0855060A-04E6-4B49-BC44-D93846DAC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r="998" b="1"/>
          <a:stretch/>
        </p:blipFill>
        <p:spPr bwMode="auto">
          <a:xfrm>
            <a:off x="6092952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97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crime scene news clipping images png">
            <a:extLst>
              <a:ext uri="{FF2B5EF4-FFF2-40B4-BE49-F238E27FC236}">
                <a16:creationId xmlns:a16="http://schemas.microsoft.com/office/drawing/2014/main" id="{8BC5E52E-B31E-4D1C-A0D5-14CF11AE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4" y="198755"/>
            <a:ext cx="4498587" cy="538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crime scene news clipping images png">
            <a:extLst>
              <a:ext uri="{FF2B5EF4-FFF2-40B4-BE49-F238E27FC236}">
                <a16:creationId xmlns:a16="http://schemas.microsoft.com/office/drawing/2014/main" id="{8F39AA3E-5551-44C8-998B-33176913D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783" y="470692"/>
            <a:ext cx="3812697" cy="511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crime scene news clipping images png">
            <a:extLst>
              <a:ext uri="{FF2B5EF4-FFF2-40B4-BE49-F238E27FC236}">
                <a16:creationId xmlns:a16="http://schemas.microsoft.com/office/drawing/2014/main" id="{5FD5EFAB-9C46-4E55-9FC2-23FEF2C70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088" y="733743"/>
            <a:ext cx="3210448" cy="25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crime scene news clipping images png">
            <a:extLst>
              <a:ext uri="{FF2B5EF4-FFF2-40B4-BE49-F238E27FC236}">
                <a16:creationId xmlns:a16="http://schemas.microsoft.com/office/drawing/2014/main" id="{F9403B24-15F7-4962-BA46-39CC34CE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46" y="3851975"/>
            <a:ext cx="3750654" cy="276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0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63</Words>
  <Application>Microsoft Office PowerPoint</Application>
  <PresentationFormat>Widescreen</PresentationFormat>
  <Paragraphs>42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#CHENG KUAN YONG JASON#</dc:creator>
  <cp:lastModifiedBy>#CHENG KUAN YONG JASON#</cp:lastModifiedBy>
  <cp:revision>7</cp:revision>
  <dcterms:created xsi:type="dcterms:W3CDTF">2018-07-29T13:51:44Z</dcterms:created>
  <dcterms:modified xsi:type="dcterms:W3CDTF">2018-07-29T14:57:26Z</dcterms:modified>
</cp:coreProperties>
</file>